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tkc.com/inspection-services/" TargetMode="External"/><Relationship Id="rId2" Type="http://schemas.openxmlformats.org/officeDocument/2006/relationships/hyperlink" Target="http://www.ep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rardhomeinspection.com/home-inspection-services/radon-testing-in-greater-cincinnat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7162" y="1818042"/>
            <a:ext cx="4948518" cy="1525687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Environmental Protection Agency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2932" y="3617265"/>
            <a:ext cx="882128" cy="977621"/>
          </a:xfrm>
        </p:spPr>
        <p:txBody>
          <a:bodyPr/>
          <a:lstStyle/>
          <a:p>
            <a:r>
              <a:rPr lang="en-US" sz="3200" dirty="0" smtClean="0"/>
              <a:t>EPA</a:t>
            </a:r>
            <a:endParaRPr lang="en-US" dirty="0"/>
          </a:p>
        </p:txBody>
      </p:sp>
      <p:pic>
        <p:nvPicPr>
          <p:cNvPr id="1028" name="Picture 4" descr="Environmental Protection Agency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2" y="656215"/>
            <a:ext cx="5126430" cy="50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5928167" cy="34506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Founded in 1970 by Nixon</a:t>
            </a:r>
          </a:p>
          <a:p>
            <a:r>
              <a:rPr lang="en-US" sz="2800" dirty="0" smtClean="0"/>
              <a:t>Federal Government Agency</a:t>
            </a:r>
          </a:p>
          <a:p>
            <a:r>
              <a:rPr lang="en-US" sz="2800" dirty="0" smtClean="0"/>
              <a:t>NOT a cabinet department</a:t>
            </a:r>
            <a:endParaRPr lang="en-US" sz="2800" dirty="0"/>
          </a:p>
        </p:txBody>
      </p:sp>
      <p:pic>
        <p:nvPicPr>
          <p:cNvPr id="2050" name="Picture 2" descr="Image result for NI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83" y="1853754"/>
            <a:ext cx="3273052" cy="395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9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Current Administrator – Scott Pruitt</a:t>
            </a:r>
          </a:p>
          <a:p>
            <a:r>
              <a:rPr lang="en-US" sz="2800" dirty="0" smtClean="0"/>
              <a:t>Headquarters – Washington D.C.</a:t>
            </a:r>
          </a:p>
          <a:p>
            <a:r>
              <a:rPr lang="en-US" sz="2800" dirty="0" smtClean="0"/>
              <a:t>Annual Budget - $8,139,887,000 (2016)</a:t>
            </a:r>
          </a:p>
          <a:p>
            <a:r>
              <a:rPr lang="en-US" sz="2800" dirty="0" smtClean="0"/>
              <a:t>15,376 Full Time Employees</a:t>
            </a:r>
            <a:endParaRPr lang="en-US" sz="2800" dirty="0"/>
          </a:p>
        </p:txBody>
      </p:sp>
      <p:pic>
        <p:nvPicPr>
          <p:cNvPr id="3074" name="Picture 2" descr="Image result for Scott Prui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51" y="1853754"/>
            <a:ext cx="3050203" cy="41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3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852" y="498903"/>
            <a:ext cx="9603275" cy="3450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</a:t>
            </a:r>
            <a:r>
              <a:rPr lang="en-US" sz="3600" dirty="0"/>
              <a:t>The mission of EPA is to protect human health and the environment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pic>
        <p:nvPicPr>
          <p:cNvPr id="4098" name="Picture 2" descr="Image result for E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9" y="3697067"/>
            <a:ext cx="4263508" cy="23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939" y="3697066"/>
            <a:ext cx="2426111" cy="23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79" y="2196912"/>
            <a:ext cx="4248860" cy="28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8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York – Region 2</a:t>
            </a:r>
            <a:endParaRPr lang="en-US" dirty="0"/>
          </a:p>
        </p:txBody>
      </p:sp>
      <p:pic>
        <p:nvPicPr>
          <p:cNvPr id="6148" name="Picture 4" descr="Image result for epa regio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7" y="1713905"/>
            <a:ext cx="11032378" cy="49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8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Washington D.C. HQ:  (202) 564 – 4700</a:t>
            </a:r>
          </a:p>
          <a:p>
            <a:r>
              <a:rPr lang="en-US" dirty="0" smtClean="0"/>
              <a:t>Region 2: </a:t>
            </a:r>
            <a:r>
              <a:rPr lang="en-US" b="1" dirty="0"/>
              <a:t> </a:t>
            </a:r>
            <a:r>
              <a:rPr lang="en-US" dirty="0"/>
              <a:t>(877) </a:t>
            </a:r>
            <a:r>
              <a:rPr lang="en-US" dirty="0" smtClean="0"/>
              <a:t>251-4575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Buffalo Office: 		Western </a:t>
            </a:r>
            <a:r>
              <a:rPr lang="en-US" dirty="0"/>
              <a:t>New York Public Information Office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U.S</a:t>
            </a:r>
            <a:r>
              <a:rPr lang="en-US" dirty="0"/>
              <a:t>. Environmental Protection Agency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186 </a:t>
            </a:r>
            <a:r>
              <a:rPr lang="en-US" dirty="0"/>
              <a:t>Exchange Street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Buffalo</a:t>
            </a:r>
            <a:r>
              <a:rPr lang="en-US" dirty="0"/>
              <a:t>, New York </a:t>
            </a:r>
            <a:r>
              <a:rPr lang="en-US" dirty="0" smtClean="0"/>
              <a:t>14204</a:t>
            </a:r>
          </a:p>
          <a:p>
            <a:pPr marL="914400" lvl="2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716-551-4410 – Mike </a:t>
            </a:r>
            <a:r>
              <a:rPr lang="en-US" sz="2000" dirty="0" err="1" smtClean="0"/>
              <a:t>Basile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719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Risks and Removal</a:t>
            </a:r>
            <a:endParaRPr lang="en-US" dirty="0"/>
          </a:p>
        </p:txBody>
      </p:sp>
      <p:pic>
        <p:nvPicPr>
          <p:cNvPr id="7170" name="Picture 2" descr="Image result for Radon E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44" y="2261402"/>
            <a:ext cx="59626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Radon E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15" y="0"/>
            <a:ext cx="3536090" cy="35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Radon E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15" y="3529696"/>
            <a:ext cx="3810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www.epa.gov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http://www.pstkc.com/inspection-services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http://gerardhomeinspection.com/home-inspection-services/radon-testing-in-greater-cincinnati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9424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</TotalTime>
  <Words>92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The Environmental Protection Agency</vt:lpstr>
      <vt:lpstr>The EPA</vt:lpstr>
      <vt:lpstr>The EPA</vt:lpstr>
      <vt:lpstr>PowerPoint Presentation</vt:lpstr>
      <vt:lpstr>New York – Region 2</vt:lpstr>
      <vt:lpstr>Contact Information</vt:lpstr>
      <vt:lpstr>Radon Risks and Removal</vt:lpstr>
      <vt:lpstr>References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Environmental Protection Agency</dc:title>
  <dc:creator>Kevin L Whalen</dc:creator>
  <cp:lastModifiedBy>Kevin L Whalen</cp:lastModifiedBy>
  <cp:revision>2</cp:revision>
  <dcterms:created xsi:type="dcterms:W3CDTF">2017-03-08T14:03:12Z</dcterms:created>
  <dcterms:modified xsi:type="dcterms:W3CDTF">2017-03-08T14:20:19Z</dcterms:modified>
</cp:coreProperties>
</file>