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5" r:id="rId14"/>
    <p:sldId id="272" r:id="rId15"/>
    <p:sldId id="268" r:id="rId16"/>
    <p:sldId id="269" r:id="rId17"/>
    <p:sldId id="270" r:id="rId18"/>
    <p:sldId id="271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.brunophilipe.com/wp-content/uploads/2011/12/clouds_info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256" y="119129"/>
            <a:ext cx="6940684" cy="650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6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imation showing the formation of a spi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8" y="1011102"/>
            <a:ext cx="4777033" cy="47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english-heritage.org.uk/content/images/maps-plans/nmp-maps-cases/yorkshire/nmr-20617-04-spurn-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00" y="1011101"/>
            <a:ext cx="6349285" cy="47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-cdn.tripadvisor.com/media/photo-s/01/fa/3f/07/tombolo-de-la-ball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0" y="218941"/>
            <a:ext cx="9696764" cy="64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lassconnection.s3.amazonaws.com/747/flashcards/1184747/jpg/baymouthbar011331275061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4" y="61876"/>
            <a:ext cx="11177833" cy="679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nationalgeographic.com/wpf/media-live/photos/000/011/cache/outer-banks-sandbars_1131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7" y="49040"/>
            <a:ext cx="8731877" cy="655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5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eachoceanscience.net/images/Assateague_l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9" y="400855"/>
            <a:ext cx="11126659" cy="599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7600" y="528365"/>
            <a:ext cx="10364451" cy="1596177"/>
          </a:xfrm>
        </p:spPr>
        <p:txBody>
          <a:bodyPr/>
          <a:lstStyle/>
          <a:p>
            <a:r>
              <a:rPr lang="en-US" dirty="0" smtClean="0"/>
              <a:t>Protective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Groins/Jetties</a:t>
            </a:r>
          </a:p>
          <a:p>
            <a:r>
              <a:rPr lang="en-US" sz="3200" dirty="0" smtClean="0"/>
              <a:t>Breakwaters</a:t>
            </a:r>
          </a:p>
          <a:p>
            <a:r>
              <a:rPr lang="en-US" sz="3200" dirty="0" smtClean="0"/>
              <a:t>Seawalls</a:t>
            </a:r>
          </a:p>
          <a:p>
            <a:r>
              <a:rPr lang="en-US" sz="3200" dirty="0" smtClean="0"/>
              <a:t>Beach Nourishment</a:t>
            </a:r>
          </a:p>
        </p:txBody>
      </p:sp>
      <p:pic>
        <p:nvPicPr>
          <p:cNvPr id="13314" name="Picture 2" descr="http://coastalcare.org/wp-content/images/get-involved/join-us/hardenened-beach-stru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55" y="1695448"/>
            <a:ext cx="6515681" cy="476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earnnc.org/lp/media/uploads/2010/01/gro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07" y="0"/>
            <a:ext cx="5099006" cy="67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upload.wikimedia.org/wikipedia/commons/4/41/Sea_Bright_Beach_Jet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13" y="-1"/>
            <a:ext cx="5773292" cy="67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oundwaves.usgs.gov/2007/01/F2Example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49" y="0"/>
            <a:ext cx="4506577" cy="670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4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40.media.tumblr.com/79cec893c7677e20e109641903fb967c/tumblr_ne6717SCwR1sq04bj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0" y="99811"/>
            <a:ext cx="9619490" cy="675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ford.com/images/projects/allert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1" y="831000"/>
            <a:ext cx="8421593" cy="47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7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noa.hawaii.edu/exploringourfluidearth/sites/default/files/M1U5-Fig5.10-ConvergingWa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46" y="0"/>
            <a:ext cx="8730847" cy="685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oastalenergyandenvironment.web.unc.edu/files/2011/06/dred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2" y="826282"/>
            <a:ext cx="7748536" cy="51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concretebasics.org/cb/wp-content/uploads/2014/09/coast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385" y="1528494"/>
            <a:ext cx="8348881" cy="53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9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04962"/>
            <a:ext cx="10363826" cy="342410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Wave Refraction – bending of waves</a:t>
            </a:r>
          </a:p>
          <a:p>
            <a:pPr lvl="1"/>
            <a:r>
              <a:rPr lang="en-US" sz="2800" dirty="0" smtClean="0"/>
              <a:t>Erosion of Headlands</a:t>
            </a:r>
          </a:p>
          <a:p>
            <a:pPr lvl="1"/>
            <a:r>
              <a:rPr lang="en-US" sz="2800" dirty="0" smtClean="0"/>
              <a:t>Deposition of bays</a:t>
            </a:r>
            <a:endParaRPr lang="en-US" sz="2800" dirty="0"/>
          </a:p>
        </p:txBody>
      </p:sp>
      <p:pic>
        <p:nvPicPr>
          <p:cNvPr id="2050" name="Picture 2" descr="http://www.coastalchange.ucsd.edu/images/refrac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93" y="2055081"/>
            <a:ext cx="5850791" cy="389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3e308.medialib.glogster.com/media/da/dadee7abc53406a186d69f6c9f4c6dd7a7d1d6ac0e6a20591e67d0a3de9e9266/longshore-current-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64" y="555288"/>
            <a:ext cx="10413475" cy="58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0439" y="1903453"/>
            <a:ext cx="3955468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Longshore current – flows parallel to the shore and moves sediment</a:t>
            </a:r>
            <a:endParaRPr lang="en-US" sz="2800" dirty="0"/>
          </a:p>
        </p:txBody>
      </p:sp>
      <p:pic>
        <p:nvPicPr>
          <p:cNvPr id="5122" name="Picture 2" descr="http://www.virginiaplaces.org/geology/graphics/wallop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07" y="386367"/>
            <a:ext cx="7324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2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Wave-cut cliffs</a:t>
            </a:r>
          </a:p>
          <a:p>
            <a:r>
              <a:rPr lang="en-US" sz="2800" dirty="0" smtClean="0"/>
              <a:t>Wave-cut platforms</a:t>
            </a:r>
          </a:p>
          <a:p>
            <a:r>
              <a:rPr lang="en-US" sz="2800" dirty="0" smtClean="0"/>
              <a:t>Sea Arches</a:t>
            </a:r>
          </a:p>
          <a:p>
            <a:r>
              <a:rPr lang="en-US" sz="2800" dirty="0" smtClean="0"/>
              <a:t>Sea Stacks</a:t>
            </a:r>
            <a:endParaRPr lang="en-US" sz="2800" dirty="0"/>
          </a:p>
        </p:txBody>
      </p:sp>
      <p:pic>
        <p:nvPicPr>
          <p:cNvPr id="6146" name="Picture 2" descr="http://www.california-tour.com/blog/wp-content/uploads/2011/12/Ca-Coast-Istock-redu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41" y="2020080"/>
            <a:ext cx="5439602" cy="411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3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iles.wave-cut-platforms.webnode.nl/200000003-ed533ee4bc/cliff%20and%20wave%20cut%20platform%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86" y="271948"/>
            <a:ext cx="9889946" cy="658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ulane.edu/~sanelson/images/seast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47" y="609601"/>
            <a:ext cx="9401945" cy="573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onegeology.org/extra/kids/images/seaStac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47" y="109670"/>
            <a:ext cx="9528160" cy="668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6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94574" y="404776"/>
            <a:ext cx="10364451" cy="1596177"/>
          </a:xfrm>
        </p:spPr>
        <p:txBody>
          <a:bodyPr/>
          <a:lstStyle/>
          <a:p>
            <a:r>
              <a:rPr lang="en-US" dirty="0" smtClean="0"/>
              <a:t>Depositional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Spits</a:t>
            </a:r>
          </a:p>
          <a:p>
            <a:r>
              <a:rPr lang="en-US" sz="3200" dirty="0" smtClean="0"/>
              <a:t>Bars</a:t>
            </a:r>
          </a:p>
          <a:p>
            <a:r>
              <a:rPr lang="en-US" sz="3200" dirty="0" err="1" smtClean="0"/>
              <a:t>Tombolos</a:t>
            </a:r>
            <a:endParaRPr lang="en-US" sz="3200" dirty="0" smtClean="0"/>
          </a:p>
          <a:p>
            <a:r>
              <a:rPr lang="en-US" sz="3200" dirty="0" smtClean="0"/>
              <a:t>Barrier Islands</a:t>
            </a:r>
          </a:p>
          <a:p>
            <a:r>
              <a:rPr lang="en-US" sz="3200" dirty="0" smtClean="0"/>
              <a:t>Sandbars</a:t>
            </a:r>
            <a:endParaRPr lang="en-US" sz="3200" dirty="0"/>
          </a:p>
        </p:txBody>
      </p:sp>
      <p:pic>
        <p:nvPicPr>
          <p:cNvPr id="9218" name="Picture 2" descr="http://www.channelcoast.org/southwest/programme_design/coastal_geomorphology_and_geology/images/dawl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39" y="180975"/>
            <a:ext cx="5324475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51</TotalTime>
  <Words>48</Words>
  <Application>Microsoft Office PowerPoint</Application>
  <PresentationFormat>Widescreen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Erosional Features</vt:lpstr>
      <vt:lpstr>PowerPoint Presentation</vt:lpstr>
      <vt:lpstr>PowerPoint Presentation</vt:lpstr>
      <vt:lpstr>Depositional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Protective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SCRIC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Whalen, Kevin L</dc:creator>
  <cp:lastModifiedBy>Whalen, Kevin L</cp:lastModifiedBy>
  <cp:revision>7</cp:revision>
  <dcterms:created xsi:type="dcterms:W3CDTF">2015-11-13T14:11:27Z</dcterms:created>
  <dcterms:modified xsi:type="dcterms:W3CDTF">2015-11-13T15:03:15Z</dcterms:modified>
</cp:coreProperties>
</file>