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Nuclear Fusion and </a:t>
            </a:r>
            <a:r>
              <a:rPr lang="en-US" dirty="0" err="1" smtClean="0"/>
              <a:t>Fision</a:t>
            </a:r>
            <a:endParaRPr lang="en-US" dirty="0"/>
          </a:p>
        </p:txBody>
      </p:sp>
      <p:pic>
        <p:nvPicPr>
          <p:cNvPr id="1026" name="Picture 2" descr="Image result for nucl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667340"/>
            <a:ext cx="5775325" cy="3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1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413000"/>
            <a:ext cx="4305301" cy="3924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Public attitude was very pro-nuclear in the 60’s and 70’s</a:t>
            </a:r>
          </a:p>
          <a:p>
            <a:r>
              <a:rPr lang="en-US" sz="3200" dirty="0" smtClean="0"/>
              <a:t>Power for the future of America</a:t>
            </a:r>
            <a:endParaRPr lang="en-US" sz="3200" dirty="0"/>
          </a:p>
        </p:txBody>
      </p:sp>
      <p:pic>
        <p:nvPicPr>
          <p:cNvPr id="3074" name="Picture 2" descr="Image result for nuclear power 197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2446"/>
            <a:ext cx="5470525" cy="64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China Syndrome - 1979</a:t>
            </a:r>
            <a:endParaRPr lang="en-US" dirty="0"/>
          </a:p>
        </p:txBody>
      </p:sp>
      <p:pic>
        <p:nvPicPr>
          <p:cNvPr id="5122" name="Picture 2" descr="Image result for the china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3" y="1943100"/>
            <a:ext cx="329172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e china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78" y="2222500"/>
            <a:ext cx="735568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3/33/TMI_cleanup-2.jpg/220px-TMI_cleanu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1864794"/>
            <a:ext cx="4245264" cy="46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en-US" dirty="0" smtClean="0"/>
              <a:t>Three Mile Meltdown- 1979</a:t>
            </a:r>
            <a:endParaRPr lang="en-US" dirty="0"/>
          </a:p>
        </p:txBody>
      </p:sp>
      <p:pic>
        <p:nvPicPr>
          <p:cNvPr id="4100" name="Picture 4" descr="Image result for three mile island meltdown 1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30" y="2098221"/>
            <a:ext cx="6325598" cy="41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hree mile island meltdown 19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65" y="1855009"/>
            <a:ext cx="3870325" cy="4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 - 1986</a:t>
            </a:r>
            <a:endParaRPr lang="en-US" dirty="0"/>
          </a:p>
        </p:txBody>
      </p:sp>
      <p:pic>
        <p:nvPicPr>
          <p:cNvPr id="6146" name="Picture 2" descr="Image result for chernobyl melt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0"/>
            <a:ext cx="5613399" cy="65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hernoby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1793202"/>
            <a:ext cx="4978400" cy="47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hernobyl melt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568"/>
            <a:ext cx="9419415" cy="52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chernob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27" y="0"/>
            <a:ext cx="8210473" cy="50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Waste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318745" cy="34163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low-level waste (clothing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high-level waste </a:t>
            </a:r>
            <a:r>
              <a:rPr lang="en-US" sz="2800" dirty="0"/>
              <a:t>(spent-fuel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Spent rods need to cool in pools of water</a:t>
            </a:r>
            <a:endParaRPr lang="en-US" sz="2800" dirty="0"/>
          </a:p>
        </p:txBody>
      </p:sp>
      <p:pic>
        <p:nvPicPr>
          <p:cNvPr id="4" name="Picture 2" descr="Image result for nuclear reactor containment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11" y="2324100"/>
            <a:ext cx="5996798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Yucca Mountain, 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886945" cy="3416300"/>
          </a:xfrm>
        </p:spPr>
        <p:txBody>
          <a:bodyPr/>
          <a:lstStyle/>
          <a:p>
            <a:pPr lvl="1"/>
            <a:r>
              <a:rPr lang="en-US" sz="2400" dirty="0"/>
              <a:t>Low moisture.</a:t>
            </a:r>
          </a:p>
          <a:p>
            <a:pPr lvl="1"/>
            <a:r>
              <a:rPr lang="en-US" sz="2400" dirty="0"/>
              <a:t>Geologically stable.</a:t>
            </a:r>
          </a:p>
          <a:p>
            <a:pPr lvl="1"/>
            <a:r>
              <a:rPr lang="en-US" sz="2400" dirty="0"/>
              <a:t>Far away from major population centers.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thumb/4/43/Yucca_Mountain_tunnel.jpg/1024px-Yucca_Mountain_tu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16" y="1854200"/>
            <a:ext cx="5916711" cy="46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eep borehole dispo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5" y="0"/>
            <a:ext cx="10722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8300"/>
            <a:ext cx="1150009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372845" cy="341630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nucleus</a:t>
            </a:r>
            <a:r>
              <a:rPr lang="en-US" sz="2400" dirty="0"/>
              <a:t> of an atom </a:t>
            </a:r>
            <a:br>
              <a:rPr lang="en-US" sz="2400" dirty="0"/>
            </a:br>
            <a:r>
              <a:rPr lang="en-US" sz="2400" dirty="0"/>
              <a:t>contains all of its </a:t>
            </a:r>
            <a:br>
              <a:rPr lang="en-US" sz="2400" dirty="0"/>
            </a:br>
            <a:r>
              <a:rPr lang="en-US" sz="2400" dirty="0"/>
              <a:t>positively-charged </a:t>
            </a:r>
            <a:r>
              <a:rPr lang="en-US" sz="2400" dirty="0">
                <a:solidFill>
                  <a:srgbClr val="FF0000"/>
                </a:solidFill>
              </a:rPr>
              <a:t>protons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and non-charged </a:t>
            </a:r>
            <a:r>
              <a:rPr lang="en-US" sz="2400" dirty="0">
                <a:solidFill>
                  <a:srgbClr val="FF0000"/>
                </a:solidFill>
              </a:rPr>
              <a:t>neutrons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Negatively-charged </a:t>
            </a:r>
            <a:r>
              <a:rPr lang="en-US" sz="2400" dirty="0">
                <a:solidFill>
                  <a:srgbClr val="FF0000"/>
                </a:solidFill>
              </a:rPr>
              <a:t>electrons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orbit the nucleus</a:t>
            </a:r>
          </a:p>
        </p:txBody>
      </p:sp>
      <p:pic>
        <p:nvPicPr>
          <p:cNvPr id="4" name="Picture 2" descr="http://d1jqu7g1y74ds1.cloudfront.net/wp-content/uploads/2010/02/c-atom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339974"/>
            <a:ext cx="441579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Uranium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55" y="2374900"/>
            <a:ext cx="5741145" cy="34163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Isotopes 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same element, </a:t>
            </a:r>
            <a:r>
              <a:rPr lang="en-US" sz="3200" dirty="0"/>
              <a:t>different numbers of </a:t>
            </a:r>
            <a:r>
              <a:rPr lang="en-US" sz="3200" dirty="0" smtClean="0"/>
              <a:t>neutrons.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Radiation </a:t>
            </a:r>
            <a:r>
              <a:rPr lang="en-US" sz="3200" dirty="0" smtClean="0">
                <a:solidFill>
                  <a:schemeClr val="tx1"/>
                </a:solidFill>
              </a:rPr>
              <a:t>– isotopes break apart to become </a:t>
            </a:r>
            <a:r>
              <a:rPr lang="en-US" sz="3200" i="1" dirty="0" smtClean="0">
                <a:solidFill>
                  <a:schemeClr val="tx1"/>
                </a:solidFill>
              </a:rPr>
              <a:t>stable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Image result for uranium 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603500"/>
            <a:ext cx="4872851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4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2" y="2578100"/>
            <a:ext cx="9538447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Weapons rely on fission – splitting a nucleus in two with a fast moving neutron</a:t>
            </a:r>
          </a:p>
          <a:p>
            <a:r>
              <a:rPr lang="en-US" sz="2800" dirty="0" smtClean="0"/>
              <a:t>Releases large amounts of energy (and neutrons)</a:t>
            </a:r>
          </a:p>
          <a:p>
            <a:r>
              <a:rPr lang="en-US" sz="2800" dirty="0" smtClean="0"/>
              <a:t>Newly released neutrons trigger chain reaction</a:t>
            </a:r>
          </a:p>
        </p:txBody>
      </p:sp>
    </p:spTree>
    <p:extLst>
      <p:ext uri="{BB962C8B-B14F-4D97-AF65-F5344CB8AC3E}">
        <p14:creationId xmlns:p14="http://schemas.microsoft.com/office/powerpoint/2010/main" val="195795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bc.co.uk/schools/gcsebitesize/science/images/ph_radio05_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0"/>
            <a:ext cx="6223508" cy="66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isisthestoryof.files.wordpress.com/2012/08/colorized-photo-of-nuclear-bomb-test-at-bikini-atoll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0"/>
            <a:ext cx="6108700" cy="65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6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55" y="2311400"/>
            <a:ext cx="3772645" cy="34163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Water is boiled, the steam is passed through a turbine, which spins a generator.</a:t>
            </a:r>
          </a:p>
          <a:p>
            <a:endParaRPr lang="en-US" dirty="0"/>
          </a:p>
        </p:txBody>
      </p:sp>
      <p:pic>
        <p:nvPicPr>
          <p:cNvPr id="4" name="Picture 3" descr="c:\final files\chapt12\Art\color_art_library\12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87" y="0"/>
            <a:ext cx="6928914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2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rods block reactions between fuel rods in the reactor</a:t>
            </a:r>
            <a:endParaRPr lang="en-US" dirty="0"/>
          </a:p>
        </p:txBody>
      </p:sp>
      <p:pic>
        <p:nvPicPr>
          <p:cNvPr id="4" name="Picture 23" descr="C:\NEI files\NEI public slide shows\Presentation 2\2-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2A67"/>
              </a:clrFrom>
              <a:clrTo>
                <a:srgbClr val="222A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023378"/>
            <a:ext cx="6854753" cy="4692650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317500" y="3111500"/>
            <a:ext cx="261620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Withdraw control </a:t>
            </a:r>
            <a:r>
              <a:rPr lang="en-US" sz="2800" dirty="0" smtClean="0"/>
              <a:t>rods, reaction </a:t>
            </a:r>
            <a:r>
              <a:rPr lang="en-US" sz="2800" dirty="0"/>
              <a:t>increases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9575800" y="3123828"/>
            <a:ext cx="26162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/>
              <a:t>Insert control rods, reaction decreases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08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ntainment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4" y="0"/>
            <a:ext cx="9055332" cy="67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0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uclear 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7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7" y="0"/>
            <a:ext cx="12144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JDauray\Documents\Environmental Science\WTHS Materials\Chapter 17 - Nonrenewable Energy\Picture of Byron Illinois by Hann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" y="18627"/>
            <a:ext cx="8077199" cy="68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171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Nuclear Power</vt:lpstr>
      <vt:lpstr>Atomic Structure</vt:lpstr>
      <vt:lpstr>Uranium Isotopes</vt:lpstr>
      <vt:lpstr>Nuclear Fission</vt:lpstr>
      <vt:lpstr>PowerPoint Presentation</vt:lpstr>
      <vt:lpstr>PowerPoint Presentation</vt:lpstr>
      <vt:lpstr>Control rods block reactions between fuel rods in the reactor</vt:lpstr>
      <vt:lpstr>PowerPoint Presentation</vt:lpstr>
      <vt:lpstr>PowerPoint Presentation</vt:lpstr>
      <vt:lpstr>PowerPoint Presentation</vt:lpstr>
      <vt:lpstr>The China Syndrome - 1979</vt:lpstr>
      <vt:lpstr>Three Mile Meltdown- 1979</vt:lpstr>
      <vt:lpstr>Chernobyl - 1986</vt:lpstr>
      <vt:lpstr>PowerPoint Presentation</vt:lpstr>
      <vt:lpstr>Radioactive Waste Management</vt:lpstr>
      <vt:lpstr>Yucca Mountain, Nevada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Power</dc:title>
  <dc:creator>Kevin L Whalen</dc:creator>
  <cp:lastModifiedBy>Kevin L Whalen</cp:lastModifiedBy>
  <cp:revision>4</cp:revision>
  <dcterms:created xsi:type="dcterms:W3CDTF">2018-02-05T18:15:34Z</dcterms:created>
  <dcterms:modified xsi:type="dcterms:W3CDTF">2018-02-05T18:48:50Z</dcterms:modified>
</cp:coreProperties>
</file>